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4" r:id="rId6"/>
    <p:sldId id="265" r:id="rId7"/>
    <p:sldId id="267" r:id="rId8"/>
    <p:sldId id="266" r:id="rId9"/>
    <p:sldId id="281" r:id="rId10"/>
    <p:sldId id="268" r:id="rId11"/>
    <p:sldId id="269" r:id="rId12"/>
    <p:sldId id="270" r:id="rId13"/>
    <p:sldId id="272" r:id="rId14"/>
    <p:sldId id="277" r:id="rId15"/>
    <p:sldId id="278" r:id="rId16"/>
    <p:sldId id="279" r:id="rId17"/>
    <p:sldId id="276" r:id="rId18"/>
    <p:sldId id="275" r:id="rId19"/>
    <p:sldId id="274" r:id="rId20"/>
    <p:sldId id="280" r:id="rId21"/>
    <p:sldId id="26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624B4-E8BF-4BCD-B921-04D482475F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1425AA-F372-4381-89DF-E6168D65A3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94454-FFA6-407D-A3EB-F520D5392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80CA-ECBD-474E-9D91-AB7BA977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86D1A-F958-42F6-B36C-D5682C0DF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611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BB7F8-3C06-4A1B-A6F2-610E1D0B9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3FB04E-E38D-41D9-995E-CD4AFD2385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6EB58-A658-41BE-8D84-AEB60CBBA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D6F72-587E-405B-9FBF-CFB4C9BBD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8BFFF-6769-4B86-964B-C5EFDD34F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8456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225054-6D7F-48B9-83DD-32EC134438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306BB0-F983-4527-A388-2B049CAF76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A7BFF5-3B5E-4DA7-B348-67B6442ED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00A9A-F9C0-4824-A828-8D069ED31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DEAB4-3666-4779-B72E-C16E26C65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8816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7563E-DBD4-4736-A785-0A00B313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188DF-9685-456F-B953-4748876AC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53655-0A58-4C2A-B6F1-E665ACDF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6AA2B-4EF8-40F2-98EB-4B46AE4DA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D572D-EABC-4384-BC41-F6F6425FE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219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53044-0212-4DA1-B8B1-7167CA3DF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8E664-7F4D-4EB8-9D6A-9A21D467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0CA75-87F8-4092-8E22-8D58287C1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3D864-0AAF-4231-AC86-8BE0D5AE7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550D1-F079-4CF6-A6EE-5B3AAF228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6307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2A89-05D6-48F4-851F-58D087369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01DB8-578C-4F94-8A42-759374543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58E936-6008-4838-AC5A-334CBB9D77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8669F1-F5C1-4CC3-99A9-BE82077C8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09D7FF-A7D4-435C-97A3-72AEC60AE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F77F0D-7454-4A58-895F-83E3095B5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6910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FF1D2-3A63-4525-AE80-3CE6AD086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3FE83-1984-417B-A225-4B09DE4B5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D5908-9986-48C2-B41A-B800697AE5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A97412-6DD9-4276-B652-16D5D965E3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45E41A-4E2B-4156-992B-C635B08F87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1EECB4-94A2-4EC4-A79A-BDBB8DE3C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71CA13-0425-41AD-8580-6EB53F098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FEAC7D-42EE-45AE-AAEF-DEDE1CE38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75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29CAC-C436-4215-9851-5539A607F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21F195-86CB-4B73-9C5D-810A8D620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1697ED-0DE2-4D9D-9D33-22A97EDBB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7B6579-86A7-4AF6-BEF8-EA5065031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3518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12FCD5-A329-45F0-87F0-22F18D0AD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0858D8-7E40-4F7C-AAE0-BAC47D697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C28E41-F5BF-4969-81F7-751FC0906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8960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A07CB-ACAB-4A91-99ED-42E610EBD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9F7FA-D732-48AE-A0AA-581FE4F78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AE711-4D70-4A65-9FBD-8B534F6F6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4C2D00-73A6-4588-B9F8-69E8F7CA9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C5445-F9A5-4E84-B111-D5C8E79F8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44D40C-AF3E-402E-86EF-A518D4AEA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9134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5EEA-51CE-4888-B0CB-AA5FD6BAD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43F550-1976-4D74-A7BF-C9F965CBFE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B109B2-C9D3-40E9-8E9E-2F16DB2EE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AB5D1-4540-4F89-AAF3-D1884E57C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61C31-0939-48F4-BA24-DB4AA043E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681D1-D065-4EC4-BE59-24733CF89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4034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B24B9C-F4D3-429C-B3E5-3282D0CE6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BD03FA-A088-431D-A83D-C2BC7CDC2F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9460A-EBCA-4C9B-B733-A927D02E20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DA386-6995-4914-9477-E7F40525248C}" type="datetimeFigureOut">
              <a:rPr lang="en-AU" smtClean="0"/>
              <a:t>04/10/2018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B10F3-E0B0-4C42-81DE-F0E7647EF4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1BA11-5642-412E-81EF-C9AA835A83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5C0ABD-5892-4A05-928A-8675DFB760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5675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E08A8-1D2C-4325-93D1-930ABF96A4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Robust Automatic Detection and Extraction of a Document in an Images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9CE95B-4A94-42FA-8788-3FFEFF04E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8487" y="5483279"/>
            <a:ext cx="2989513" cy="504716"/>
          </a:xfrm>
        </p:spPr>
        <p:txBody>
          <a:bodyPr anchor="b"/>
          <a:lstStyle/>
          <a:p>
            <a:pPr algn="r"/>
            <a:r>
              <a:rPr lang="en-AU" dirty="0"/>
              <a:t>By Christopher Skorka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29CE05-F3C4-4206-A0B2-C0ACC2FDF1EE}"/>
              </a:ext>
            </a:extLst>
          </p:cNvPr>
          <p:cNvSpPr/>
          <p:nvPr/>
        </p:nvSpPr>
        <p:spPr>
          <a:xfrm>
            <a:off x="1524000" y="4420796"/>
            <a:ext cx="920551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400" dirty="0"/>
              <a:t>Detect a document in an image, crop and transform to flatten it and reduce to black and white</a:t>
            </a:r>
          </a:p>
        </p:txBody>
      </p:sp>
    </p:spTree>
    <p:extLst>
      <p:ext uri="{BB962C8B-B14F-4D97-AF65-F5344CB8AC3E}">
        <p14:creationId xmlns:p14="http://schemas.microsoft.com/office/powerpoint/2010/main" val="1450303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CBEDE-2798-4076-B866-6D42343D8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Detect document (not implemented)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C7EBA-406C-4E1A-B0F6-809D89ABF9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Algorithm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85E3F-7282-404B-9057-F29CBC5566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AU" b="1" dirty="0"/>
              <a:t>Local search algorithm </a:t>
            </a:r>
            <a:r>
              <a:rPr lang="en-AU" dirty="0"/>
              <a:t>searches parameters </a:t>
            </a:r>
            <a:r>
              <a:rPr lang="en-AU" b="1" dirty="0"/>
              <a:t>until 4 corners are found</a:t>
            </a:r>
            <a:r>
              <a:rPr lang="en-AU" dirty="0"/>
              <a:t> with sufficient confidence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352A0E-D873-4F21-89FC-40A61301A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dirty="0" err="1"/>
              <a:t>Eg</a:t>
            </a:r>
            <a:endParaRPr lang="en-A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E64A39-8622-4C0C-A8DA-6662C128AD5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AU" dirty="0"/>
              <a:t>Repeatedly adjust canny parameters until</a:t>
            </a:r>
          </a:p>
          <a:p>
            <a:pPr lvl="1"/>
            <a:r>
              <a:rPr lang="en-AU" dirty="0"/>
              <a:t>4 line intersections are mapped to 4 corners</a:t>
            </a:r>
          </a:p>
          <a:p>
            <a:pPr lvl="1"/>
            <a:r>
              <a:rPr lang="en-AU" dirty="0"/>
              <a:t>If too many matches increase canny threshold</a:t>
            </a:r>
          </a:p>
          <a:p>
            <a:pPr lvl="1"/>
            <a:r>
              <a:rPr lang="en-AU" dirty="0"/>
              <a:t>If too few matches decrease canny threshold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36636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D1375-DFD5-4E98-9565-027C76260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Image transform (not implemented)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E7850-CA1F-4502-A2BD-460453684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2"/>
            <a:ext cx="2181332" cy="4498975"/>
          </a:xfrm>
        </p:spPr>
        <p:txBody>
          <a:bodyPr anchor="t">
            <a:normAutofit/>
          </a:bodyPr>
          <a:lstStyle/>
          <a:p>
            <a:r>
              <a:rPr lang="en-AU" dirty="0"/>
              <a:t>Detected document</a:t>
            </a:r>
          </a:p>
          <a:p>
            <a:r>
              <a:rPr lang="en-AU" b="0" dirty="0"/>
              <a:t>Transform flatten</a:t>
            </a:r>
          </a:p>
          <a:p>
            <a:r>
              <a:rPr lang="en-AU" b="0" dirty="0"/>
              <a:t>Crop</a:t>
            </a:r>
          </a:p>
          <a:p>
            <a:r>
              <a:rPr lang="en-AU" b="0" dirty="0"/>
              <a:t>Keep aspect ratio</a:t>
            </a:r>
          </a:p>
          <a:p>
            <a:r>
              <a:rPr lang="en-AU" b="0" dirty="0"/>
              <a:t>(not yet implemented)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516A092-6B63-44D0-B897-7CA148FC084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296" y="1681163"/>
            <a:ext cx="2530674" cy="449897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230EBE-7188-4AE9-930C-9D8346B493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1880499" cy="4498974"/>
          </a:xfrm>
        </p:spPr>
        <p:txBody>
          <a:bodyPr anchor="t">
            <a:normAutofit/>
          </a:bodyPr>
          <a:lstStyle/>
          <a:p>
            <a:r>
              <a:rPr lang="en-AU" dirty="0"/>
              <a:t>Transformed</a:t>
            </a:r>
          </a:p>
          <a:p>
            <a:r>
              <a:rPr lang="en-AU" b="0" dirty="0"/>
              <a:t>Retain aspect ratio of document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F04F3975-48B2-4035-B4B8-208980245EB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5875" y="1681163"/>
            <a:ext cx="3296337" cy="4498975"/>
          </a:xfrm>
        </p:spPr>
      </p:pic>
    </p:spTree>
    <p:extLst>
      <p:ext uri="{BB962C8B-B14F-4D97-AF65-F5344CB8AC3E}">
        <p14:creationId xmlns:p14="http://schemas.microsoft.com/office/powerpoint/2010/main" val="2195769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FEA6B-AD9B-46FB-B63F-2C886F585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Color thresholding (Optional)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032C8B-49E0-4075-BFAB-0EFBD07A1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2"/>
            <a:ext cx="1883675" cy="4508499"/>
          </a:xfrm>
        </p:spPr>
        <p:txBody>
          <a:bodyPr anchor="t">
            <a:normAutofit/>
          </a:bodyPr>
          <a:lstStyle/>
          <a:p>
            <a:r>
              <a:rPr lang="en-AU" dirty="0"/>
              <a:t>Transformed document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9DC24FD-1710-423B-BF76-4398266B06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763" y="1690688"/>
            <a:ext cx="3296337" cy="449897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D44012-7F3C-48F2-A74E-AB31D9F8B1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1883675" cy="4508500"/>
          </a:xfrm>
        </p:spPr>
        <p:txBody>
          <a:bodyPr anchor="t">
            <a:normAutofit/>
          </a:bodyPr>
          <a:lstStyle/>
          <a:p>
            <a:r>
              <a:rPr lang="en-AU" dirty="0"/>
              <a:t>Binary coloured image</a:t>
            </a:r>
          </a:p>
          <a:p>
            <a:r>
              <a:rPr lang="en-AU" b="0" dirty="0"/>
              <a:t>Limits the document to black and white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268CC69-5C68-4B6C-AE79-9AE8388E795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5875" y="1690688"/>
            <a:ext cx="3296337" cy="4498975"/>
          </a:xfrm>
        </p:spPr>
      </p:pic>
    </p:spTree>
    <p:extLst>
      <p:ext uri="{BB962C8B-B14F-4D97-AF65-F5344CB8AC3E}">
        <p14:creationId xmlns:p14="http://schemas.microsoft.com/office/powerpoint/2010/main" val="1576952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B3B4-7EEB-49F1-A9E7-5F71A8E6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 (so far)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B746965-DC5E-4CAE-912D-B77F2DCD7A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5644" y="1435100"/>
            <a:ext cx="9640711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991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B3B4-7EEB-49F1-A9E7-5F71A8E6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 (so far)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27BF34-A582-4408-AC8F-FD2D958C6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5644" y="1435100"/>
            <a:ext cx="9640711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867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B3B4-7EEB-49F1-A9E7-5F71A8E6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 (so far)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4D8548-C01C-41D3-942D-5876179BF1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5644" y="1435100"/>
            <a:ext cx="9640711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433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B3B4-7EEB-49F1-A9E7-5F71A8E6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 (so far)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EB7233-08BC-46DB-BFDB-AB54BB9A7C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5644" y="1435100"/>
            <a:ext cx="9640711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7928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B3B4-7EEB-49F1-A9E7-5F71A8E6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 (so far)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A5EED1-3486-4721-AA7E-D27A5BB0C0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5644" y="1435100"/>
            <a:ext cx="9640711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295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B3B4-7EEB-49F1-A9E7-5F71A8E6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 (so far)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A5D4A5F-9F94-455B-8CA8-E0704EC879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5644" y="1435100"/>
            <a:ext cx="9640711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513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B3B4-7EEB-49F1-A9E7-5F71A8E6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 (so far)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46BDA42-EDC1-4594-B5D1-36A1821757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5644" y="1435100"/>
            <a:ext cx="9640711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42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6539E-96A5-4BD4-AE84-6323B1189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20EFF-E049-4603-8AD2-4983EADE0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b="1" dirty="0"/>
              <a:t>Detects the document </a:t>
            </a:r>
            <a:r>
              <a:rPr lang="en-AU" dirty="0"/>
              <a:t>in the image</a:t>
            </a:r>
          </a:p>
          <a:p>
            <a:pPr lvl="1"/>
            <a:r>
              <a:rPr lang="en-AU" dirty="0"/>
              <a:t>Detect </a:t>
            </a:r>
            <a:r>
              <a:rPr lang="en-AU" b="1" dirty="0"/>
              <a:t>corners</a:t>
            </a:r>
          </a:p>
          <a:p>
            <a:pPr lvl="1"/>
            <a:r>
              <a:rPr lang="en-AU" dirty="0"/>
              <a:t>Detect edges and </a:t>
            </a:r>
            <a:r>
              <a:rPr lang="en-AU" b="1" dirty="0" err="1"/>
              <a:t>hough</a:t>
            </a:r>
            <a:r>
              <a:rPr lang="en-AU" b="1" dirty="0"/>
              <a:t> lines</a:t>
            </a:r>
            <a:r>
              <a:rPr lang="en-AU" dirty="0"/>
              <a:t>, group similar lines and </a:t>
            </a:r>
            <a:r>
              <a:rPr lang="en-AU" b="1" dirty="0"/>
              <a:t>find intersections</a:t>
            </a:r>
          </a:p>
          <a:p>
            <a:pPr lvl="1"/>
            <a:r>
              <a:rPr lang="en-AU" dirty="0"/>
              <a:t>Detect 4 cornered</a:t>
            </a:r>
            <a:r>
              <a:rPr lang="en-AU" b="1" dirty="0"/>
              <a:t> contours</a:t>
            </a:r>
          </a:p>
          <a:p>
            <a:r>
              <a:rPr lang="en-AU" b="1" dirty="0"/>
              <a:t>Combine </a:t>
            </a:r>
            <a:r>
              <a:rPr lang="en-AU" dirty="0"/>
              <a:t>the data to determine the 4 corners</a:t>
            </a:r>
            <a:endParaRPr lang="en-AU" b="1" dirty="0"/>
          </a:p>
          <a:p>
            <a:r>
              <a:rPr lang="en-AU" b="1" dirty="0"/>
              <a:t>Local search</a:t>
            </a:r>
            <a:r>
              <a:rPr lang="en-AU" dirty="0"/>
              <a:t> to estimate parameters for the above tasks</a:t>
            </a:r>
          </a:p>
          <a:p>
            <a:r>
              <a:rPr lang="en-AU" b="1" dirty="0"/>
              <a:t>Crop and transform </a:t>
            </a:r>
            <a:r>
              <a:rPr lang="en-AU" dirty="0"/>
              <a:t>the image to </a:t>
            </a:r>
            <a:r>
              <a:rPr lang="en-AU" b="1" dirty="0"/>
              <a:t>flatten the document</a:t>
            </a:r>
          </a:p>
          <a:p>
            <a:r>
              <a:rPr lang="en-AU" dirty="0"/>
              <a:t>Recued colours to </a:t>
            </a:r>
            <a:r>
              <a:rPr lang="en-AU" b="1" dirty="0"/>
              <a:t>black and white</a:t>
            </a:r>
            <a:r>
              <a:rPr lang="en-AU" dirty="0"/>
              <a:t> (optional)</a:t>
            </a:r>
          </a:p>
          <a:p>
            <a:pPr lvl="1"/>
            <a:r>
              <a:rPr lang="en-AU" dirty="0"/>
              <a:t>Using </a:t>
            </a:r>
            <a:r>
              <a:rPr lang="en-AU" b="1" dirty="0"/>
              <a:t>Otsu’s method</a:t>
            </a:r>
            <a:r>
              <a:rPr lang="en-AU" dirty="0"/>
              <a:t>.</a:t>
            </a:r>
          </a:p>
          <a:p>
            <a:pPr lvl="1"/>
            <a:r>
              <a:rPr lang="en-AU" b="1" dirty="0"/>
              <a:t>Thresholds gradient </a:t>
            </a:r>
            <a:r>
              <a:rPr lang="en-AU" dirty="0"/>
              <a:t>to overcome shadow gradients</a:t>
            </a:r>
          </a:p>
        </p:txBody>
      </p:sp>
    </p:spTree>
    <p:extLst>
      <p:ext uri="{BB962C8B-B14F-4D97-AF65-F5344CB8AC3E}">
        <p14:creationId xmlns:p14="http://schemas.microsoft.com/office/powerpoint/2010/main" val="36301179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B3B4-7EEB-49F1-A9E7-5F71A8E6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 (so far)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3AB731-8795-46BC-8386-AB8750786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330" y="1431372"/>
            <a:ext cx="9647339" cy="542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361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5549-47A8-44F3-BD1B-1AC64D2B6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AC74D-C5CA-49C9-884D-FCD76AB59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This project is incomplete</a:t>
            </a:r>
          </a:p>
          <a:p>
            <a:r>
              <a:rPr lang="en-AU" dirty="0"/>
              <a:t>Final results and benchmarks have not been established yet</a:t>
            </a:r>
          </a:p>
          <a:p>
            <a:r>
              <a:rPr lang="en-AU" dirty="0"/>
              <a:t>Thus far results a promising</a:t>
            </a:r>
          </a:p>
          <a:p>
            <a:pPr lvl="1"/>
            <a:r>
              <a:rPr lang="en-AU" dirty="0"/>
              <a:t>Corner, edge and line data is relatively reliable for ‘easy’ images </a:t>
            </a:r>
          </a:p>
          <a:p>
            <a:pPr lvl="1"/>
            <a:r>
              <a:rPr lang="en-AU" dirty="0"/>
              <a:t>Still struggles with difficult problems </a:t>
            </a:r>
          </a:p>
          <a:p>
            <a:r>
              <a:rPr lang="en-AU" dirty="0"/>
              <a:t>Remaining components need to be implemented before final evaluation</a:t>
            </a:r>
          </a:p>
        </p:txBody>
      </p:sp>
    </p:spTree>
    <p:extLst>
      <p:ext uri="{BB962C8B-B14F-4D97-AF65-F5344CB8AC3E}">
        <p14:creationId xmlns:p14="http://schemas.microsoft.com/office/powerpoint/2010/main" val="214448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A9E65-B576-4A15-A4C8-D02C96169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Previous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27195-0C0E-4791-A930-329D619FA0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Detecting </a:t>
            </a:r>
            <a:r>
              <a:rPr lang="en-AU" b="1" dirty="0"/>
              <a:t>contours </a:t>
            </a:r>
          </a:p>
          <a:p>
            <a:pPr lvl="1"/>
            <a:r>
              <a:rPr lang="en-AU" dirty="0"/>
              <a:t>Using a only contours my not be as accurate as possible</a:t>
            </a:r>
          </a:p>
          <a:p>
            <a:r>
              <a:rPr lang="en-AU" dirty="0"/>
              <a:t>De-wrapping by </a:t>
            </a:r>
            <a:r>
              <a:rPr lang="en-AU" b="1" dirty="0"/>
              <a:t>detecting horizontal lines </a:t>
            </a:r>
            <a:r>
              <a:rPr lang="en-AU" dirty="0"/>
              <a:t>of text </a:t>
            </a:r>
          </a:p>
          <a:p>
            <a:pPr lvl="1"/>
            <a:r>
              <a:rPr lang="en-AU" dirty="0"/>
              <a:t>calculates transformations from these</a:t>
            </a:r>
            <a:r>
              <a:rPr lang="en-AU" b="1" dirty="0"/>
              <a:t> lines</a:t>
            </a:r>
            <a:r>
              <a:rPr lang="en-AU" dirty="0"/>
              <a:t>. </a:t>
            </a:r>
          </a:p>
          <a:p>
            <a:pPr lvl="1"/>
            <a:r>
              <a:rPr lang="en-AU" dirty="0"/>
              <a:t>Requires horizontal text</a:t>
            </a:r>
          </a:p>
          <a:p>
            <a:pPr lvl="1"/>
            <a:r>
              <a:rPr lang="en-AU" dirty="0"/>
              <a:t>Requires </a:t>
            </a:r>
            <a:r>
              <a:rPr lang="en-AU" b="1" dirty="0"/>
              <a:t>image from directly above</a:t>
            </a:r>
          </a:p>
          <a:p>
            <a:endParaRPr lang="en-AU" dirty="0"/>
          </a:p>
        </p:txBody>
      </p:sp>
      <p:pic>
        <p:nvPicPr>
          <p:cNvPr id="1026" name="Picture 2" descr="reprojection before and after optimization">
            <a:extLst>
              <a:ext uri="{FF2B5EF4-FFF2-40B4-BE49-F238E27FC236}">
                <a16:creationId xmlns:a16="http://schemas.microsoft.com/office/drawing/2014/main" id="{1CAC21C7-B256-4A55-B62B-D89D94CA5E7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25625"/>
            <a:ext cx="5181600" cy="3450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9E92BB-53AC-4577-92A3-29C6BEC4DC21}"/>
              </a:ext>
            </a:extLst>
          </p:cNvPr>
          <p:cNvSpPr/>
          <p:nvPr/>
        </p:nvSpPr>
        <p:spPr>
          <a:xfrm>
            <a:off x="6096000" y="5411465"/>
            <a:ext cx="52578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600" dirty="0"/>
              <a:t>https://mzucker.github.io/2016/08/15/page-dewarping.html</a:t>
            </a:r>
          </a:p>
        </p:txBody>
      </p:sp>
    </p:spTree>
    <p:extLst>
      <p:ext uri="{BB962C8B-B14F-4D97-AF65-F5344CB8AC3E}">
        <p14:creationId xmlns:p14="http://schemas.microsoft.com/office/powerpoint/2010/main" val="3136146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07C83-655D-40FC-8F96-81031DB55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Technical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C6DED-218D-4487-B061-19301788B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AU" dirty="0"/>
              <a:t>Preparation</a:t>
            </a:r>
          </a:p>
          <a:p>
            <a:pPr lvl="1"/>
            <a:r>
              <a:rPr lang="en-AU" dirty="0"/>
              <a:t>Gaussian smoothing</a:t>
            </a:r>
          </a:p>
          <a:p>
            <a:pPr lvl="1"/>
            <a:r>
              <a:rPr lang="en-AU" dirty="0"/>
              <a:t>Closing (dilating and eroding) </a:t>
            </a:r>
          </a:p>
          <a:p>
            <a:r>
              <a:rPr lang="en-AU" dirty="0"/>
              <a:t>Corner detection</a:t>
            </a:r>
          </a:p>
          <a:p>
            <a:pPr lvl="1"/>
            <a:r>
              <a:rPr lang="en-AU" dirty="0"/>
              <a:t>Harris corner detection</a:t>
            </a:r>
          </a:p>
          <a:p>
            <a:pPr lvl="1"/>
            <a:r>
              <a:rPr lang="en-AU" dirty="0"/>
              <a:t>Dilate to points</a:t>
            </a:r>
          </a:p>
          <a:p>
            <a:r>
              <a:rPr lang="en-AU" dirty="0"/>
              <a:t>Edge detection</a:t>
            </a:r>
          </a:p>
          <a:p>
            <a:pPr lvl="1"/>
            <a:r>
              <a:rPr lang="en-AU" dirty="0"/>
              <a:t>Canny edge detection</a:t>
            </a:r>
          </a:p>
          <a:p>
            <a:pPr lvl="1"/>
            <a:r>
              <a:rPr lang="en-AU" dirty="0"/>
              <a:t>Hough lines</a:t>
            </a:r>
          </a:p>
          <a:p>
            <a:r>
              <a:rPr lang="en-AU" dirty="0"/>
              <a:t>Contour detection</a:t>
            </a:r>
          </a:p>
          <a:p>
            <a:pPr lvl="1"/>
            <a:r>
              <a:rPr lang="en-AU" dirty="0"/>
              <a:t>Contour from canny edge</a:t>
            </a:r>
          </a:p>
          <a:p>
            <a:pPr lvl="1"/>
            <a:r>
              <a:rPr lang="en-AU" dirty="0"/>
              <a:t>Filter polygons of degree 4</a:t>
            </a:r>
          </a:p>
          <a:p>
            <a:r>
              <a:rPr lang="en-AU" dirty="0"/>
              <a:t>Detect document</a:t>
            </a:r>
          </a:p>
          <a:p>
            <a:pPr lvl="1"/>
            <a:r>
              <a:rPr lang="en-AU" dirty="0"/>
              <a:t>Match </a:t>
            </a:r>
            <a:r>
              <a:rPr lang="en-AU" dirty="0" err="1"/>
              <a:t>hough</a:t>
            </a:r>
            <a:r>
              <a:rPr lang="en-AU" dirty="0"/>
              <a:t> line intersections with corners</a:t>
            </a:r>
          </a:p>
          <a:p>
            <a:r>
              <a:rPr lang="en-AU" dirty="0"/>
              <a:t>Image transformation</a:t>
            </a:r>
          </a:p>
          <a:p>
            <a:pPr lvl="1"/>
            <a:r>
              <a:rPr lang="en-AU" dirty="0"/>
              <a:t>Transform corners of the page to the full image</a:t>
            </a:r>
          </a:p>
          <a:p>
            <a:r>
              <a:rPr lang="en-AU" dirty="0"/>
              <a:t>Color thresholding</a:t>
            </a:r>
          </a:p>
          <a:p>
            <a:pPr lvl="1"/>
            <a:r>
              <a:rPr lang="en-AU" dirty="0"/>
              <a:t>Otsu’s method to produce a binary image</a:t>
            </a:r>
          </a:p>
        </p:txBody>
      </p:sp>
    </p:spTree>
    <p:extLst>
      <p:ext uri="{BB962C8B-B14F-4D97-AF65-F5344CB8AC3E}">
        <p14:creationId xmlns:p14="http://schemas.microsoft.com/office/powerpoint/2010/main" val="3349093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F4893-3A06-4CF0-8333-83150909A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Gaussian smoothing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F099F7-5DB7-4CC6-B943-C88A20EF8C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Original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9023E93-A6BF-4046-B782-000EF77E5B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390" y="1690688"/>
            <a:ext cx="2530673" cy="4498975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ECD40-64B1-4005-8214-E583D9A7B7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dirty="0"/>
              <a:t>Smoothed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53527EE-4895-4C57-9F10-CC5E14FE41F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503" y="1690688"/>
            <a:ext cx="2530673" cy="4498975"/>
          </a:xfrm>
        </p:spPr>
      </p:pic>
    </p:spTree>
    <p:extLst>
      <p:ext uri="{BB962C8B-B14F-4D97-AF65-F5344CB8AC3E}">
        <p14:creationId xmlns:p14="http://schemas.microsoft.com/office/powerpoint/2010/main" val="4212127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2435-01B5-402D-B663-3223DE32A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Closing (dilating  and eroding)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E9F0D8-AA8A-471E-8A13-5FC73BDD78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Dilated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C738DF4-F374-4543-9715-D72438055E2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390" y="1690688"/>
            <a:ext cx="2530673" cy="449897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32621-EE62-466C-B766-B8D69208B4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dirty="0"/>
              <a:t>Eroded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720935C0-D620-4DB6-9726-1A6B1E5B0EB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503" y="1690688"/>
            <a:ext cx="2530673" cy="4498975"/>
          </a:xfrm>
        </p:spPr>
      </p:pic>
    </p:spTree>
    <p:extLst>
      <p:ext uri="{BB962C8B-B14F-4D97-AF65-F5344CB8AC3E}">
        <p14:creationId xmlns:p14="http://schemas.microsoft.com/office/powerpoint/2010/main" val="1118216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AEACC-2FF5-4601-B4E9-9A984DD44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Corner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BF6E7-1B72-4E20-A500-27367943D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2628104" cy="4508498"/>
          </a:xfrm>
        </p:spPr>
        <p:txBody>
          <a:bodyPr anchor="t"/>
          <a:lstStyle/>
          <a:p>
            <a:r>
              <a:rPr lang="en-AU" dirty="0"/>
              <a:t>Harris corner detection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C6BB46C-3AFA-434D-B65B-B3A9F0F699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068" y="1681163"/>
            <a:ext cx="2536030" cy="45085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5837CC-B264-4FB0-AA3E-18F7AC850E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2"/>
            <a:ext cx="2640804" cy="4508499"/>
          </a:xfrm>
        </p:spPr>
        <p:txBody>
          <a:bodyPr anchor="t"/>
          <a:lstStyle/>
          <a:p>
            <a:r>
              <a:rPr lang="en-AU" dirty="0"/>
              <a:t>Eroded corners</a:t>
            </a:r>
          </a:p>
          <a:p>
            <a:r>
              <a:rPr lang="en-AU" b="0" dirty="0"/>
              <a:t>Detects centres of each corner blob</a:t>
            </a:r>
          </a:p>
          <a:p>
            <a:r>
              <a:rPr lang="en-AU" b="0" dirty="0"/>
              <a:t>Not yet implemented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92CA34F-12CD-40D8-85E0-CCC2B1E336E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180" y="1681163"/>
            <a:ext cx="2536032" cy="4508500"/>
          </a:xfrm>
        </p:spPr>
      </p:pic>
    </p:spTree>
    <p:extLst>
      <p:ext uri="{BB962C8B-B14F-4D97-AF65-F5344CB8AC3E}">
        <p14:creationId xmlns:p14="http://schemas.microsoft.com/office/powerpoint/2010/main" val="3606045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945D4-E9A6-44E5-AF73-42144E7E4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Edge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11320C-0A36-4C8C-A4C0-BCA0E866C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2"/>
            <a:ext cx="2823966" cy="4508499"/>
          </a:xfrm>
        </p:spPr>
        <p:txBody>
          <a:bodyPr anchor="t"/>
          <a:lstStyle/>
          <a:p>
            <a:r>
              <a:rPr lang="en-AU" dirty="0"/>
              <a:t>Canny edge detection</a:t>
            </a:r>
          </a:p>
          <a:p>
            <a:r>
              <a:rPr lang="en-AU" b="0" dirty="0"/>
              <a:t>Algorithm</a:t>
            </a:r>
            <a:r>
              <a:rPr lang="en-AU" dirty="0"/>
              <a:t> </a:t>
            </a:r>
            <a:r>
              <a:rPr lang="en-AU" b="0" dirty="0"/>
              <a:t>adjusts thresholds as needed</a:t>
            </a:r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74B9B66-F296-4B83-8AD1-8D8D2148DA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754" y="1690688"/>
            <a:ext cx="2530673" cy="449897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1DDE76-7553-41C2-B53B-F3FA841867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2836667" cy="4508500"/>
          </a:xfrm>
        </p:spPr>
        <p:txBody>
          <a:bodyPr anchor="t"/>
          <a:lstStyle/>
          <a:p>
            <a:r>
              <a:rPr lang="en-AU" dirty="0"/>
              <a:t>Hough lines</a:t>
            </a:r>
          </a:p>
          <a:p>
            <a:r>
              <a:rPr lang="en-AU" b="0" dirty="0"/>
              <a:t>Similar lines will be merged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F2166D4-C385-4D95-8DAA-24D5EB5741F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867" y="1690688"/>
            <a:ext cx="2530673" cy="4498975"/>
          </a:xfrm>
        </p:spPr>
      </p:pic>
    </p:spTree>
    <p:extLst>
      <p:ext uri="{BB962C8B-B14F-4D97-AF65-F5344CB8AC3E}">
        <p14:creationId xmlns:p14="http://schemas.microsoft.com/office/powerpoint/2010/main" val="4285176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945D4-E9A6-44E5-AF73-42144E7E4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Contour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11320C-0A36-4C8C-A4C0-BCA0E866C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2"/>
            <a:ext cx="2823966" cy="4508499"/>
          </a:xfrm>
        </p:spPr>
        <p:txBody>
          <a:bodyPr anchor="t"/>
          <a:lstStyle/>
          <a:p>
            <a:r>
              <a:rPr lang="en-AU" dirty="0"/>
              <a:t>Canny edge detection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1DDE76-7553-41C2-B53B-F3FA841867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2836667" cy="4508500"/>
          </a:xfrm>
        </p:spPr>
        <p:txBody>
          <a:bodyPr anchor="t"/>
          <a:lstStyle/>
          <a:p>
            <a:r>
              <a:rPr lang="en-AU" dirty="0"/>
              <a:t>4 sided polygons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DF1F22-4090-477D-B90E-3F4D7EF802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754" y="1690688"/>
            <a:ext cx="2530673" cy="44989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D1CF38-1EC0-47F5-A5CF-7B3A808C78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867" y="1681162"/>
            <a:ext cx="2530673" cy="44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8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447</Words>
  <Application>Microsoft Office PowerPoint</Application>
  <PresentationFormat>Widescreen</PresentationFormat>
  <Paragraphs>95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Robust Automatic Detection and Extraction of a Document in an Images</vt:lpstr>
      <vt:lpstr>Introduction</vt:lpstr>
      <vt:lpstr>Previous work</vt:lpstr>
      <vt:lpstr>Technical approach</vt:lpstr>
      <vt:lpstr>Gaussian smoothing</vt:lpstr>
      <vt:lpstr>Closing (dilating  and eroding)</vt:lpstr>
      <vt:lpstr>Corner detection</vt:lpstr>
      <vt:lpstr>Edge detection</vt:lpstr>
      <vt:lpstr>Contour detection</vt:lpstr>
      <vt:lpstr>Detect document (not implemented)</vt:lpstr>
      <vt:lpstr>Image transform (not implemented)</vt:lpstr>
      <vt:lpstr>Color thresholding (Optional)</vt:lpstr>
      <vt:lpstr>Result (so far)</vt:lpstr>
      <vt:lpstr>Result (so far)</vt:lpstr>
      <vt:lpstr>Result (so far)</vt:lpstr>
      <vt:lpstr>Result (so far)</vt:lpstr>
      <vt:lpstr>Result (so far)</vt:lpstr>
      <vt:lpstr>Result (so far)</vt:lpstr>
      <vt:lpstr>Result (so far)</vt:lpstr>
      <vt:lpstr>Result (so far)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Automatically Crop, Transform and Colour Reduce Images of Documents</dc:title>
  <dc:creator>Christopher Skorka</dc:creator>
  <cp:lastModifiedBy>Christopher Skorka</cp:lastModifiedBy>
  <cp:revision>8</cp:revision>
  <dcterms:created xsi:type="dcterms:W3CDTF">2018-10-04T11:43:39Z</dcterms:created>
  <dcterms:modified xsi:type="dcterms:W3CDTF">2018-10-04T14:51:20Z</dcterms:modified>
</cp:coreProperties>
</file>